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3250"/>
  </p:normalViewPr>
  <p:slideViewPr>
    <p:cSldViewPr snapToGrid="0" snapToObjects="1">
      <p:cViewPr varScale="1">
        <p:scale>
          <a:sx n="97" d="100"/>
          <a:sy n="97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77587" y="365126"/>
            <a:ext cx="11740242" cy="5870121"/>
          </a:xfrm>
        </p:spPr>
      </p:pic>
      <p:sp>
        <p:nvSpPr>
          <p:cNvPr id="7" name="TextBox 6"/>
          <p:cNvSpPr txBox="1"/>
          <p:nvPr/>
        </p:nvSpPr>
        <p:spPr>
          <a:xfrm>
            <a:off x="174171" y="169069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400" y="285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77708" y="285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990600" y="5175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52400" y="337853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77708" y="3378529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E)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470</TotalTime>
  <Words>10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15</cp:revision>
  <cp:lastPrinted>2019-09-23T18:21:25Z</cp:lastPrinted>
  <dcterms:created xsi:type="dcterms:W3CDTF">2019-08-29T21:27:25Z</dcterms:created>
  <dcterms:modified xsi:type="dcterms:W3CDTF">2020-01-24T21:03:05Z</dcterms:modified>
</cp:coreProperties>
</file>

<file path=docProps/thumbnail.jpeg>
</file>